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61" r:id="rId4"/>
    <p:sldId id="263" r:id="rId5"/>
    <p:sldId id="264" r:id="rId6"/>
    <p:sldId id="258" r:id="rId7"/>
    <p:sldId id="262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78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C91D7-DC0A-4518-BED1-A936CDE04750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83296-63B7-4A6C-89EF-A1D56C58C0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38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disease</a:t>
            </a:r>
            <a:r>
              <a:rPr lang="en-US" baseline="0" dirty="0" smtClean="0"/>
              <a:t> causes a person to see a variety of colors differently than the normal. Red and green are the predominant color-perception problem. The sensitive cones are responsible for the red part of sight. Green-blindness (</a:t>
            </a:r>
            <a:r>
              <a:rPr lang="en-US" baseline="0" dirty="0" err="1" smtClean="0"/>
              <a:t>dichromats</a:t>
            </a:r>
            <a:r>
              <a:rPr lang="en-US" baseline="0" dirty="0" smtClean="0"/>
              <a:t>) are caused by the lack medium wavelengths of sensitive cons.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3296-63B7-4A6C-89EF-A1D56C58C0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08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person with red-green color blindness are unable</a:t>
            </a:r>
            <a:r>
              <a:rPr lang="en-US" baseline="0" dirty="0" smtClean="0"/>
              <a:t> to perceive colors and their brightness correctly. Also, individuals experience difficulties of differentiating between shades of similar colors. Lastly, victims can have poor vision at extreme cases (</a:t>
            </a:r>
            <a:r>
              <a:rPr lang="en-US" baseline="0" dirty="0" err="1" smtClean="0"/>
              <a:t>Turbert</a:t>
            </a:r>
            <a:r>
              <a:rPr lang="en-US" baseline="0" dirty="0" smtClean="0"/>
              <a:t>, 2019).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3296-63B7-4A6C-89EF-A1D56C58C0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47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gene for color blindness</a:t>
            </a:r>
            <a:r>
              <a:rPr lang="en-US" baseline="0" dirty="0" smtClean="0"/>
              <a:t> is carried on the X chromosome. Only men have one X chromosome. If their X chromosomes carry the color-blindness genes, they will be blind (</a:t>
            </a:r>
            <a:r>
              <a:rPr lang="en-US" b="1" baseline="0" dirty="0" smtClean="0"/>
              <a:t>X</a:t>
            </a:r>
            <a:r>
              <a:rPr lang="en-US" baseline="0" dirty="0" smtClean="0"/>
              <a:t>Y).  Women have two X-chromosomes. Two normal X-Chromosomes will not lead to color blindness. One normal chromosome (X) and another carrying causing the color-blindness gene (</a:t>
            </a:r>
            <a:r>
              <a:rPr lang="en-US" b="1" baseline="0" dirty="0" smtClean="0"/>
              <a:t>X</a:t>
            </a:r>
            <a:r>
              <a:rPr lang="en-US" baseline="0" dirty="0" smtClean="0"/>
              <a:t>) will cause a female to be a carrier (X</a:t>
            </a:r>
            <a:r>
              <a:rPr lang="en-US" b="1" baseline="0" dirty="0" smtClean="0"/>
              <a:t>X</a:t>
            </a:r>
            <a:r>
              <a:rPr lang="en-US" baseline="0" dirty="0" smtClean="0"/>
              <a:t>).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3296-63B7-4A6C-89EF-A1D56C58C0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80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 rare occasions, a</a:t>
            </a:r>
            <a:r>
              <a:rPr lang="en-US" baseline="0" dirty="0" smtClean="0"/>
              <a:t> female can inherit a color blind </a:t>
            </a:r>
            <a:r>
              <a:rPr lang="en-US" b="1" baseline="0" dirty="0" smtClean="0"/>
              <a:t>X</a:t>
            </a:r>
            <a:r>
              <a:rPr lang="en-US" baseline="0" dirty="0" smtClean="0"/>
              <a:t>-chromosome from their fathers and </a:t>
            </a:r>
            <a:r>
              <a:rPr lang="en-US" b="1" baseline="0" dirty="0" smtClean="0"/>
              <a:t>X</a:t>
            </a:r>
            <a:r>
              <a:rPr lang="en-US" baseline="0" dirty="0" smtClean="0"/>
              <a:t>-color blind from their mothers; therefore, becoming color blind (</a:t>
            </a:r>
            <a:r>
              <a:rPr lang="en-US" b="1" baseline="0" dirty="0" smtClean="0"/>
              <a:t>XX</a:t>
            </a:r>
            <a:r>
              <a:rPr lang="en-US" baseline="0" dirty="0" smtClean="0"/>
              <a:t>). As a result, they pass the color-blindness genes to their sons (Color Blindness Awareness, n. 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3296-63B7-4A6C-89EF-A1D56C58C00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64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Red/ green color blindness is passed on from mothers</a:t>
            </a:r>
            <a:r>
              <a:rPr lang="en-US" baseline="0" dirty="0" smtClean="0"/>
              <a:t> to their sons on the twenty-third chromosomes.  If a woman has a color-blind gene (carrier) she cannot be color blind. She passes one of her X chromosomes to her child. If the gene faulty, her son is likely to be color-blind while the daughter will not. Daughters can be carriers when the mothers are carriers or the father is color-blind.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3296-63B7-4A6C-89EF-A1D56C58C00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94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Red-green</a:t>
            </a:r>
            <a:r>
              <a:rPr lang="en-US" baseline="0" dirty="0" smtClean="0"/>
              <a:t> color blindness is common in men than in women since daughters can only be carriers when their mothers are carriers or the fathers are color-blind. If a father is not color blind, a carrier daughter cannot be color blind.  A daughter can only be a carrier when the mother is a carrier or the father is color-blind.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3296-63B7-4A6C-89EF-A1D56C58C0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30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06CB7EA-B7D3-45B6-8DCB-B043572A5B4E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477CB25-CD1C-4F6C-9AA9-6CA57A3DEFF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o.org/eye-health/diseases/color-blindness-symptoms" TargetMode="External"/><Relationship Id="rId2" Type="http://schemas.openxmlformats.org/officeDocument/2006/relationships/hyperlink" Target="http://www.colourblindawareness.org/colour-blindness/inherited-colour-vision-deficienc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Red-Green Color Blindness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Genetic Counseling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049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 visual-deficiency disorder.</a:t>
            </a:r>
          </a:p>
          <a:p>
            <a:r>
              <a:rPr lang="en-US" dirty="0" smtClean="0"/>
              <a:t>Red-blindness is caused by either lack or having sensitive cones (abnormal long wavelength).</a:t>
            </a:r>
          </a:p>
          <a:p>
            <a:r>
              <a:rPr lang="en-US" dirty="0" smtClean="0"/>
              <a:t>Green-blindness/ </a:t>
            </a:r>
            <a:r>
              <a:rPr lang="en-US" dirty="0" err="1" smtClean="0"/>
              <a:t>Dichromats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657600"/>
            <a:ext cx="170497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1505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Color and brightness perception difficulties.</a:t>
            </a:r>
          </a:p>
          <a:p>
            <a:r>
              <a:rPr lang="en-US" dirty="0" smtClean="0"/>
              <a:t>Shade-perception difficulties.</a:t>
            </a:r>
          </a:p>
          <a:p>
            <a:r>
              <a:rPr lang="en-US" dirty="0" smtClean="0"/>
              <a:t>Poor vision.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657600"/>
            <a:ext cx="4114800" cy="200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57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of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X-Chromosomes.</a:t>
            </a:r>
          </a:p>
          <a:p>
            <a:r>
              <a:rPr lang="en-US" dirty="0" smtClean="0"/>
              <a:t>Males’ pattern of inheritance. </a:t>
            </a:r>
          </a:p>
          <a:p>
            <a:r>
              <a:rPr lang="en-US" dirty="0" smtClean="0"/>
              <a:t>Females’ pattern of inheritance.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81400"/>
            <a:ext cx="5385661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1877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Inheritance on rare occasions among females.</a:t>
            </a:r>
          </a:p>
          <a:p>
            <a:r>
              <a:rPr lang="en-US" dirty="0" smtClean="0"/>
              <a:t>Passage to sons. 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86200"/>
            <a:ext cx="5638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4654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 of Parents in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Mother-son inheritance.</a:t>
            </a:r>
          </a:p>
          <a:p>
            <a:r>
              <a:rPr lang="en-US" dirty="0" smtClean="0"/>
              <a:t>Mother as a carrier.</a:t>
            </a:r>
          </a:p>
          <a:p>
            <a:r>
              <a:rPr lang="en-US" dirty="0" smtClean="0"/>
              <a:t>Exception for daughters.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86200"/>
            <a:ext cx="48768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8071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Father-Daughter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Commonness in men than in women. </a:t>
            </a:r>
          </a:p>
          <a:p>
            <a:r>
              <a:rPr lang="en-US" dirty="0" smtClean="0"/>
              <a:t>Daughter color-blindness.</a:t>
            </a:r>
          </a:p>
          <a:p>
            <a:r>
              <a:rPr lang="en-US" dirty="0" smtClean="0"/>
              <a:t>Daughter can be carrier in two ways.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33800"/>
            <a:ext cx="5374037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598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Color Blindness Awareness. (n. d). Inherited 	color vision deficiency. Retrieved from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	http://www.colourblindawareness.org/col	our-blindness/inherited-</a:t>
            </a:r>
            <a:r>
              <a:rPr lang="en-US" dirty="0" err="1" smtClean="0">
                <a:hlinkClick r:id="rId2"/>
              </a:rPr>
              <a:t>colour</a:t>
            </a:r>
            <a:r>
              <a:rPr lang="en-US" dirty="0" smtClean="0">
                <a:hlinkClick r:id="rId2"/>
              </a:rPr>
              <a:t>-vision-	deficiency/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Tubert</a:t>
            </a:r>
            <a:r>
              <a:rPr lang="en-US" dirty="0" smtClean="0"/>
              <a:t>, D. (2019). What are the symptoms and 	the 	causes of color blindness. 	Retrieved from</a:t>
            </a:r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	https://www.aao.org/eye-	health/diseases/color-blindness-	symptoms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0253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103</TotalTime>
  <Words>495</Words>
  <Application>Microsoft Office PowerPoint</Application>
  <PresentationFormat>On-screen Show (4:3)</PresentationFormat>
  <Paragraphs>42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Austin</vt:lpstr>
      <vt:lpstr>Red-Green Color Blindness</vt:lpstr>
      <vt:lpstr>Overview of the Disease</vt:lpstr>
      <vt:lpstr>Symptoms</vt:lpstr>
      <vt:lpstr>Pattern of Inheritance</vt:lpstr>
      <vt:lpstr>Cont. </vt:lpstr>
      <vt:lpstr>Role of Parents in Inheritance</vt:lpstr>
      <vt:lpstr>Father-Daughter Inheritance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Inherited Diseases</dc:title>
  <dc:creator>Windows User</dc:creator>
  <cp:lastModifiedBy>Windows User</cp:lastModifiedBy>
  <cp:revision>13</cp:revision>
  <dcterms:created xsi:type="dcterms:W3CDTF">2019-09-28T09:38:20Z</dcterms:created>
  <dcterms:modified xsi:type="dcterms:W3CDTF">2019-09-28T11:21:43Z</dcterms:modified>
</cp:coreProperties>
</file>